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C2C4E-E7C0-452E-940B-ACA274503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BA4166-4ADC-4E16-99B6-8D2A7DC52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AFE66-5BE1-4123-B7BE-A0984F50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F3301-8AA6-497B-BF8B-0E572A3E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41DE0-3AC5-4D69-9B1B-4968C78E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0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21F6-7F32-4D7F-9E1B-9CB08FC7C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9C479-1ECD-4804-B83F-9E9F5EE2E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F11E3-4903-4520-888A-FC626B251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152BE-E839-447A-A02E-CEA40430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71BCA-3939-41D6-9DA7-39D12DC6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1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7E5768-E742-49E6-A947-9321F934A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5DA64-89A3-4299-A56B-7CFEEC9B0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3F5B-071D-47C4-BD7F-8CBF442E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0432E-887D-4CF7-B0C8-9993050E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453EC-9736-4F97-9591-6590D152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7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C69E5-DA81-4F84-BCFF-4A4F972A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73599-E4FE-4068-944F-650C91D2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47FBF-84B6-4CBF-8797-4A2E94EB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1C690-5F40-4076-B42B-C2111DCC9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971F1-6E9C-4BB4-84C6-2BFD157F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7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D21D-7BB6-4CCC-B485-35BA0C6C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F9272-2B3A-4631-9332-9F321C003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902AB-A5EF-4135-8B20-C2802917A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C120A-F211-417F-AB3E-3F9D2E0E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44071-C561-4255-869B-8F497AF75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1EA3D-138E-4990-A756-88F91E72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F398E-9EEE-4F8F-8D5A-44F8FC8C0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D9C3D-92E3-4DBC-8730-87DCD343A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8D9BD-69D3-4FDD-9E0F-9C906AAF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08835-FE89-45AF-9ADF-55309766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3554A-9233-4C6D-835E-FC6FE354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3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6566E-06B7-4656-BB5C-274226BB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756D3-7BDF-40D2-8058-50B96681E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5F396-D59B-4BCF-AB20-F1C2AE187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83D4C-1B63-49D1-9E67-889CCD452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C2DA48-2D56-4FA4-88F5-CAFE5E00E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2F1825-7628-4C12-B995-BB80BFC1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42789A-489F-4892-B66F-BD180D70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78E8B0-C985-48DC-9BF5-BC0D0B88C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9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DCFEF-2AE6-46C2-B780-6C6A4332A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D8E55-1C7F-44DE-B246-297080DE8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8E087C-1B5D-4DCC-98B1-E4F23EC8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5A0854-70AB-42D6-B4A0-BD32654D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F60EB-4010-40DC-ACF2-26C7E820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B90FF4-758B-4CA0-A86E-FCA50F51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4018F-FF13-4013-8BCC-A7B5458C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9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9EED5-A3BE-4812-B486-D94DFDD99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8A81E-74D2-407C-B1C5-4495E5BD9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C238C-7405-4E68-B607-67F4142E6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4C28A-271F-4EB3-A42D-396187969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5D519-26C3-4E0C-A3BD-9B5462064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43DFB-75B6-43E4-A22C-CB86F5E4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7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8CAE1-034A-488A-BFFE-E0C15BF03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45666-123F-4DCB-B4C2-808D2527F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B5BC-5230-487C-831D-D498A4878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0CC57-8321-41CF-85A2-E4EC9F3D6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43F10-4830-43A9-B982-2E5579217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23E18-4FF2-444E-B9F5-AC128C7E2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2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91B1BF-127E-44FD-A708-A9200C8DF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750D5-2D91-4206-8201-A71057028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86967-6251-4E99-851F-2D3EC7A55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DEA4A-3F92-44DB-AE20-AF256FF405E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10808-F74E-4B48-B268-3AC6C6052A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7309E-6EAC-4E6C-9C5F-B11F3238C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143C9-D1FB-4563-BED8-8C8C81E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1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93CC9-05EB-42AD-9CBB-640B5D8DAD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C5EC8-9481-4A79-9E30-CD02B4AE75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9E06A6-2DB5-4772-B90A-5DB780C5D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9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BFDCA-9B4D-431D-BCDE-7D7F6CBC7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186708-1831-4C1B-B555-9A8B2FDCBA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9715"/>
          </a:xfrm>
        </p:spPr>
      </p:pic>
    </p:spTree>
    <p:extLst>
      <p:ext uri="{BB962C8B-B14F-4D97-AF65-F5344CB8AC3E}">
        <p14:creationId xmlns:p14="http://schemas.microsoft.com/office/powerpoint/2010/main" val="429389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E829-CD7C-44D9-87D2-BDF2F0ED8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6E6E1A-25FC-4B61-A1AB-8D4631B459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9715"/>
          </a:xfrm>
        </p:spPr>
      </p:pic>
    </p:spTree>
    <p:extLst>
      <p:ext uri="{BB962C8B-B14F-4D97-AF65-F5344CB8AC3E}">
        <p14:creationId xmlns:p14="http://schemas.microsoft.com/office/powerpoint/2010/main" val="255905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45006-2BCB-4CA5-AD38-B88D1DFA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EFC61A-BE44-4369-B787-AB12412564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9715"/>
          </a:xfrm>
        </p:spPr>
      </p:pic>
    </p:spTree>
    <p:extLst>
      <p:ext uri="{BB962C8B-B14F-4D97-AF65-F5344CB8AC3E}">
        <p14:creationId xmlns:p14="http://schemas.microsoft.com/office/powerpoint/2010/main" val="379678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15FDB-C2D8-4F44-BD81-3AF22AE8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5BE59D-E3AB-4A3F-8006-E8E8EBAB60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</p:spPr>
      </p:pic>
    </p:spTree>
    <p:extLst>
      <p:ext uri="{BB962C8B-B14F-4D97-AF65-F5344CB8AC3E}">
        <p14:creationId xmlns:p14="http://schemas.microsoft.com/office/powerpoint/2010/main" val="42570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Tessa Dueck</dc:creator>
  <cp:lastModifiedBy>Tessa Dueck</cp:lastModifiedBy>
  <cp:revision>2</cp:revision>
  <dcterms:created xsi:type="dcterms:W3CDTF">2021-09-22T21:01:37Z</dcterms:created>
  <dcterms:modified xsi:type="dcterms:W3CDTF">2021-09-22T21:05:08Z</dcterms:modified>
</cp:coreProperties>
</file>